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9" r:id="rId6"/>
    <p:sldId id="270" r:id="rId7"/>
    <p:sldId id="275" r:id="rId8"/>
    <p:sldId id="276" r:id="rId9"/>
    <p:sldId id="278" r:id="rId10"/>
    <p:sldId id="277" r:id="rId11"/>
  </p:sldIdLst>
  <p:sldSz cx="12188825" cy="6858000"/>
  <p:notesSz cx="6858000" cy="9144000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02" y="4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05-08-2020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05-08-2020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t.d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aa-bibliotek@eaaa.d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06180" y="1484784"/>
            <a:ext cx="7008574" cy="3298825"/>
          </a:xfrm>
        </p:spPr>
        <p:txBody>
          <a:bodyPr rtlCol="0"/>
          <a:lstStyle/>
          <a:p>
            <a:pPr rtl="0"/>
            <a:r>
              <a:rPr lang="da-DK" dirty="0" err="1"/>
              <a:t>Statistics</a:t>
            </a:r>
            <a:r>
              <a:rPr lang="da-DK" dirty="0"/>
              <a:t> Denmark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006180" y="4927600"/>
            <a:ext cx="7674777" cy="1244600"/>
          </a:xfrm>
        </p:spPr>
        <p:txBody>
          <a:bodyPr rtlCol="0"/>
          <a:lstStyle/>
          <a:p>
            <a:pPr rtl="0"/>
            <a:r>
              <a:rPr lang="da-DK" dirty="0"/>
              <a:t>How to find the relevant </a:t>
            </a:r>
            <a:r>
              <a:rPr lang="da-DK" dirty="0" err="1"/>
              <a:t>publication</a:t>
            </a:r>
            <a:r>
              <a:rPr lang="da-DK" dirty="0"/>
              <a:t> at </a:t>
            </a:r>
            <a:r>
              <a:rPr lang="da-DK" dirty="0">
                <a:hlinkClick r:id="rId2"/>
              </a:rPr>
              <a:t>www.DST.dk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CAA45-8BA0-4774-A1B4-D8E7895D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This is a guide to the Danish page – </a:t>
            </a:r>
            <a:r>
              <a:rPr lang="da-DK" dirty="0" err="1"/>
              <a:t>why’s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????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FC180B-2CBC-46F3-B784-A597BA5AE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1112912"/>
          </a:xfrm>
        </p:spPr>
        <p:txBody>
          <a:bodyPr/>
          <a:lstStyle/>
          <a:p>
            <a:r>
              <a:rPr lang="da-DK" b="0" dirty="0"/>
              <a:t>The English page has </a:t>
            </a:r>
            <a:r>
              <a:rPr lang="da-DK" b="0" dirty="0" err="1"/>
              <a:t>some</a:t>
            </a:r>
            <a:r>
              <a:rPr lang="da-DK" b="0" dirty="0"/>
              <a:t> English </a:t>
            </a:r>
            <a:r>
              <a:rPr lang="da-DK" b="0" dirty="0" err="1"/>
              <a:t>language</a:t>
            </a:r>
            <a:r>
              <a:rPr lang="da-DK" b="0" dirty="0"/>
              <a:t> </a:t>
            </a:r>
            <a:r>
              <a:rPr lang="da-DK" b="0" dirty="0" err="1"/>
              <a:t>publications</a:t>
            </a:r>
            <a:r>
              <a:rPr lang="da-DK" b="0" dirty="0"/>
              <a:t> – but not a </a:t>
            </a:r>
            <a:r>
              <a:rPr lang="da-DK" b="0" dirty="0" err="1"/>
              <a:t>lot</a:t>
            </a:r>
            <a:r>
              <a:rPr lang="da-DK" b="0" dirty="0"/>
              <a:t>. And </a:t>
            </a:r>
            <a:r>
              <a:rPr lang="da-DK" b="0" dirty="0" err="1"/>
              <a:t>mostly</a:t>
            </a:r>
            <a:r>
              <a:rPr lang="da-DK" b="0" dirty="0"/>
              <a:t> </a:t>
            </a:r>
            <a:r>
              <a:rPr lang="da-DK" b="0" dirty="0" err="1"/>
              <a:t>quite</a:t>
            </a:r>
            <a:r>
              <a:rPr lang="da-DK" b="0" dirty="0"/>
              <a:t> general.</a:t>
            </a:r>
          </a:p>
        </p:txBody>
      </p:sp>
      <p:pic>
        <p:nvPicPr>
          <p:cNvPr id="8" name="Pladsholder til indhold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26C2D6E-9035-4639-B74B-79C70F6B2A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0" y="2894266"/>
            <a:ext cx="4976813" cy="2661789"/>
          </a:xfr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11CB00E-0CCB-4F45-A7B0-55CB7135B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1112912"/>
          </a:xfrm>
        </p:spPr>
        <p:txBody>
          <a:bodyPr/>
          <a:lstStyle/>
          <a:p>
            <a:r>
              <a:rPr lang="da-DK" b="0" dirty="0"/>
              <a:t>The Danish original has a </a:t>
            </a:r>
            <a:r>
              <a:rPr lang="da-DK" b="0" dirty="0" err="1"/>
              <a:t>lot</a:t>
            </a:r>
            <a:r>
              <a:rPr lang="da-DK" b="0" dirty="0"/>
              <a:t> of </a:t>
            </a:r>
            <a:r>
              <a:rPr lang="da-DK" b="0" dirty="0" err="1"/>
              <a:t>invaluable</a:t>
            </a:r>
            <a:r>
              <a:rPr lang="da-DK" b="0" dirty="0"/>
              <a:t> Danish </a:t>
            </a:r>
            <a:r>
              <a:rPr lang="da-DK" b="0" dirty="0" err="1"/>
              <a:t>publications</a:t>
            </a:r>
            <a:r>
              <a:rPr lang="da-DK" b="0" dirty="0"/>
              <a:t>.</a:t>
            </a:r>
          </a:p>
          <a:p>
            <a:r>
              <a:rPr lang="da-DK" b="0" dirty="0" err="1"/>
              <a:t>Use</a:t>
            </a:r>
            <a:r>
              <a:rPr lang="da-DK" b="0" dirty="0"/>
              <a:t> Google </a:t>
            </a:r>
            <a:r>
              <a:rPr lang="da-DK" b="0" dirty="0" err="1"/>
              <a:t>translate</a:t>
            </a:r>
            <a:r>
              <a:rPr lang="da-DK" b="0" dirty="0"/>
              <a:t>!</a:t>
            </a:r>
          </a:p>
        </p:txBody>
      </p:sp>
      <p:pic>
        <p:nvPicPr>
          <p:cNvPr id="10" name="Pladsholder til indhold 9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EC96911-A6A2-4F0A-A423-1D86FC2973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6" y="2912101"/>
            <a:ext cx="5518941" cy="2661789"/>
          </a:xfrm>
        </p:spPr>
      </p:pic>
    </p:spTree>
    <p:extLst>
      <p:ext uri="{BB962C8B-B14F-4D97-AF65-F5344CB8AC3E}">
        <p14:creationId xmlns:p14="http://schemas.microsoft.com/office/powerpoint/2010/main" val="22105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F722E6C-265A-455A-AC92-93A5A8B2D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871"/>
            <a:ext cx="12188825" cy="235825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3DB4F83-B355-44BB-A7C1-DBAECBB8A734}"/>
              </a:ext>
            </a:extLst>
          </p:cNvPr>
          <p:cNvSpPr txBox="1"/>
          <p:nvPr/>
        </p:nvSpPr>
        <p:spPr>
          <a:xfrm>
            <a:off x="2449007" y="908720"/>
            <a:ext cx="729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Start at the front </a:t>
            </a:r>
            <a:r>
              <a:rPr lang="da-DK" sz="3200" dirty="0" err="1"/>
              <a:t>page’s</a:t>
            </a:r>
            <a:r>
              <a:rPr lang="da-DK" sz="3200" dirty="0"/>
              <a:t> list of </a:t>
            </a:r>
            <a:r>
              <a:rPr lang="da-DK" sz="3200" dirty="0" err="1"/>
              <a:t>topics</a:t>
            </a:r>
            <a:endParaRPr lang="da-DK" sz="32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5A5663E-81ED-44B0-AD42-4DDBC5550886}"/>
              </a:ext>
            </a:extLst>
          </p:cNvPr>
          <p:cNvSpPr txBox="1"/>
          <p:nvPr/>
        </p:nvSpPr>
        <p:spPr>
          <a:xfrm>
            <a:off x="261764" y="5118283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Hint: If </a:t>
            </a:r>
            <a:r>
              <a:rPr lang="da-DK" dirty="0" err="1"/>
              <a:t>you’d</a:t>
            </a:r>
            <a:r>
              <a:rPr lang="da-DK" dirty="0"/>
              <a:t> like to find an </a:t>
            </a:r>
            <a:r>
              <a:rPr lang="da-DK" dirty="0" err="1"/>
              <a:t>analysis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matches </a:t>
            </a:r>
            <a:r>
              <a:rPr lang="da-DK" dirty="0" err="1"/>
              <a:t>your</a:t>
            </a:r>
            <a:r>
              <a:rPr lang="da-DK" dirty="0"/>
              <a:t> data from the </a:t>
            </a:r>
            <a:r>
              <a:rPr lang="da-DK" dirty="0" err="1"/>
              <a:t>Statbank</a:t>
            </a:r>
            <a:r>
              <a:rPr lang="da-DK" dirty="0"/>
              <a:t> Denmark, the </a:t>
            </a:r>
            <a:r>
              <a:rPr lang="da-DK" dirty="0" err="1"/>
              <a:t>correlating</a:t>
            </a:r>
            <a:r>
              <a:rPr lang="da-DK" dirty="0"/>
              <a:t> </a:t>
            </a:r>
            <a:r>
              <a:rPr lang="da-DK" dirty="0" err="1"/>
              <a:t>publication</a:t>
            </a:r>
            <a:r>
              <a:rPr lang="da-DK" dirty="0"/>
              <a:t> is </a:t>
            </a:r>
            <a:r>
              <a:rPr lang="da-DK" dirty="0" err="1"/>
              <a:t>saved</a:t>
            </a:r>
            <a:r>
              <a:rPr lang="da-DK" dirty="0"/>
              <a:t> under the same </a:t>
            </a:r>
            <a:r>
              <a:rPr lang="da-DK" dirty="0" err="1"/>
              <a:t>topic</a:t>
            </a:r>
            <a:r>
              <a:rPr lang="da-DK" dirty="0"/>
              <a:t>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0A6F803-EFF2-40AA-AAB3-FABD6B6EA18A}"/>
              </a:ext>
            </a:extLst>
          </p:cNvPr>
          <p:cNvSpPr/>
          <p:nvPr/>
        </p:nvSpPr>
        <p:spPr>
          <a:xfrm>
            <a:off x="6454452" y="2636912"/>
            <a:ext cx="1274440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CB49AB-C0E6-4D4D-8C51-83A817DB1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95" y="404664"/>
            <a:ext cx="4777181" cy="393471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89F4F7-C939-4F01-AF0E-2A78F26F9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614" y="3048686"/>
            <a:ext cx="7837413" cy="376336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415E46C-8686-446F-99F7-14DA3424E7DD}"/>
              </a:ext>
            </a:extLst>
          </p:cNvPr>
          <p:cNvSpPr txBox="1"/>
          <p:nvPr/>
        </p:nvSpPr>
        <p:spPr>
          <a:xfrm>
            <a:off x="4894930" y="40466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The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topic</a:t>
            </a:r>
            <a:r>
              <a:rPr lang="da-DK" dirty="0"/>
              <a:t> is </a:t>
            </a:r>
            <a:r>
              <a:rPr lang="da-DK" dirty="0" err="1"/>
              <a:t>organized</a:t>
            </a:r>
            <a:r>
              <a:rPr lang="da-DK" dirty="0"/>
              <a:t> in </a:t>
            </a:r>
            <a:r>
              <a:rPr lang="da-DK" dirty="0" err="1"/>
              <a:t>subtopics</a:t>
            </a:r>
            <a:r>
              <a:rPr lang="da-DK" dirty="0"/>
              <a:t>,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initiated</a:t>
            </a:r>
            <a:r>
              <a:rPr lang="da-DK" dirty="0"/>
              <a:t> with ‘Nyheder of publikationer’ (News and </a:t>
            </a:r>
            <a:r>
              <a:rPr lang="da-DK" dirty="0" err="1"/>
              <a:t>publications</a:t>
            </a:r>
            <a:r>
              <a:rPr lang="da-DK" dirty="0"/>
              <a:t>).</a:t>
            </a:r>
          </a:p>
          <a:p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linking</a:t>
            </a:r>
            <a:r>
              <a:rPr lang="da-DK" dirty="0"/>
              <a:t> to the </a:t>
            </a:r>
            <a:r>
              <a:rPr lang="da-DK" dirty="0" err="1"/>
              <a:t>publications</a:t>
            </a:r>
            <a:r>
              <a:rPr lang="da-DK" dirty="0"/>
              <a:t>, the </a:t>
            </a:r>
            <a:r>
              <a:rPr lang="da-DK" dirty="0" err="1"/>
              <a:t>field</a:t>
            </a:r>
            <a:r>
              <a:rPr lang="da-DK" dirty="0"/>
              <a:t> ‘Nyt’ is </a:t>
            </a:r>
            <a:r>
              <a:rPr lang="da-DK" dirty="0" err="1"/>
              <a:t>always</a:t>
            </a:r>
            <a:r>
              <a:rPr lang="da-DK" dirty="0"/>
              <a:t> </a:t>
            </a:r>
            <a:r>
              <a:rPr lang="da-DK" dirty="0" err="1"/>
              <a:t>expanded</a:t>
            </a:r>
            <a:r>
              <a:rPr lang="da-DK" dirty="0"/>
              <a:t>. In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picture</a:t>
            </a:r>
            <a:r>
              <a:rPr lang="da-DK" dirty="0"/>
              <a:t>, </a:t>
            </a:r>
            <a:r>
              <a:rPr lang="da-DK" dirty="0" err="1"/>
              <a:t>I’ve</a:t>
            </a:r>
            <a:r>
              <a:rPr lang="da-DK" dirty="0"/>
              <a:t> </a:t>
            </a:r>
            <a:r>
              <a:rPr lang="da-DK" dirty="0" err="1"/>
              <a:t>collapsed</a:t>
            </a:r>
            <a:r>
              <a:rPr lang="da-DK" dirty="0"/>
              <a:t> the </a:t>
            </a:r>
            <a:r>
              <a:rPr lang="da-DK" dirty="0" err="1"/>
              <a:t>headlines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the big </a:t>
            </a:r>
            <a:r>
              <a:rPr lang="da-DK" dirty="0" err="1"/>
              <a:t>picture</a:t>
            </a:r>
            <a:r>
              <a:rPr lang="da-DK" dirty="0"/>
              <a:t> (</a:t>
            </a:r>
            <a:r>
              <a:rPr lang="da-DK" dirty="0" err="1"/>
              <a:t>press</a:t>
            </a:r>
            <a:r>
              <a:rPr lang="da-DK" dirty="0"/>
              <a:t> the </a:t>
            </a:r>
            <a:r>
              <a:rPr lang="da-DK" dirty="0" err="1"/>
              <a:t>arrow</a:t>
            </a:r>
            <a:r>
              <a:rPr lang="da-DK" dirty="0"/>
              <a:t> right to </a:t>
            </a:r>
            <a:r>
              <a:rPr lang="da-DK" dirty="0" err="1"/>
              <a:t>expand</a:t>
            </a:r>
            <a:r>
              <a:rPr lang="da-DK" dirty="0"/>
              <a:t>/</a:t>
            </a:r>
            <a:r>
              <a:rPr lang="da-DK" dirty="0" err="1"/>
              <a:t>collapse</a:t>
            </a:r>
            <a:r>
              <a:rPr lang="da-DK" dirty="0"/>
              <a:t>).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AE3B5939-CDED-4F30-A146-415741AA6D70}"/>
              </a:ext>
            </a:extLst>
          </p:cNvPr>
          <p:cNvCxnSpPr>
            <a:cxnSpLocks/>
          </p:cNvCxnSpPr>
          <p:nvPr/>
        </p:nvCxnSpPr>
        <p:spPr>
          <a:xfrm>
            <a:off x="3142084" y="2564904"/>
            <a:ext cx="864096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5C44525-7F65-4205-BF97-4A6F35402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59"/>
            <a:ext cx="12188825" cy="587868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CD1DA3B-C70E-4640-9C60-FFEF200B3649}"/>
              </a:ext>
            </a:extLst>
          </p:cNvPr>
          <p:cNvSpPr txBox="1"/>
          <p:nvPr/>
        </p:nvSpPr>
        <p:spPr>
          <a:xfrm>
            <a:off x="1557908" y="2708920"/>
            <a:ext cx="10369152" cy="341632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‘Introduktion’= Gives an </a:t>
            </a:r>
            <a:r>
              <a:rPr lang="da-DK" dirty="0" err="1"/>
              <a:t>introduction</a:t>
            </a:r>
            <a:r>
              <a:rPr lang="da-DK" dirty="0"/>
              <a:t> to the </a:t>
            </a:r>
            <a:r>
              <a:rPr lang="da-DK" dirty="0" err="1"/>
              <a:t>topic</a:t>
            </a:r>
            <a:r>
              <a:rPr lang="da-DK" dirty="0"/>
              <a:t> – and a </a:t>
            </a:r>
            <a:r>
              <a:rPr lang="da-DK" dirty="0" err="1"/>
              <a:t>vocabulary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‘Nyt’ = News. An online </a:t>
            </a:r>
            <a:r>
              <a:rPr lang="da-DK" dirty="0" err="1"/>
              <a:t>magazine</a:t>
            </a:r>
            <a:r>
              <a:rPr lang="da-DK" dirty="0"/>
              <a:t> </a:t>
            </a:r>
            <a:r>
              <a:rPr lang="da-DK" dirty="0" err="1"/>
              <a:t>featuring</a:t>
            </a:r>
            <a:r>
              <a:rPr lang="da-DK" dirty="0"/>
              <a:t> short </a:t>
            </a:r>
            <a:r>
              <a:rPr lang="da-DK" dirty="0" err="1"/>
              <a:t>articles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new </a:t>
            </a:r>
            <a:r>
              <a:rPr lang="da-DK" dirty="0" err="1"/>
              <a:t>statistics</a:t>
            </a:r>
            <a:r>
              <a:rPr lang="da-DK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‘Analyser’ = Analysis,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focus</a:t>
            </a:r>
            <a:r>
              <a:rPr lang="da-DK" dirty="0"/>
              <a:t> on </a:t>
            </a:r>
            <a:r>
              <a:rPr lang="da-DK" dirty="0" err="1"/>
              <a:t>connections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</a:t>
            </a:r>
            <a:r>
              <a:rPr lang="da-DK" dirty="0" err="1"/>
              <a:t>statistical</a:t>
            </a:r>
            <a:r>
              <a:rPr lang="da-DK" dirty="0"/>
              <a:t> </a:t>
            </a:r>
            <a:r>
              <a:rPr lang="da-DK" dirty="0" err="1"/>
              <a:t>topics</a:t>
            </a:r>
            <a:r>
              <a:rPr lang="da-DK" dirty="0"/>
              <a:t>, for the purpose of </a:t>
            </a:r>
            <a:r>
              <a:rPr lang="da-DK" dirty="0" err="1"/>
              <a:t>contributing</a:t>
            </a:r>
            <a:r>
              <a:rPr lang="da-DK" dirty="0"/>
              <a:t> to facts and new </a:t>
            </a:r>
            <a:r>
              <a:rPr lang="da-DK" dirty="0" err="1"/>
              <a:t>knowledge</a:t>
            </a:r>
            <a:r>
              <a:rPr lang="da-DK"/>
              <a:t>.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‘Publikationer’ = Publications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e-books</a:t>
            </a:r>
            <a:r>
              <a:rPr lang="da-DK" dirty="0"/>
              <a:t>, </a:t>
            </a:r>
            <a:r>
              <a:rPr lang="da-DK" dirty="0" err="1"/>
              <a:t>free</a:t>
            </a:r>
            <a:r>
              <a:rPr lang="da-DK" dirty="0"/>
              <a:t> or for sale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‘Bag tallene’ = </a:t>
            </a:r>
            <a:r>
              <a:rPr lang="da-DK" dirty="0" err="1"/>
              <a:t>articles</a:t>
            </a:r>
            <a:r>
              <a:rPr lang="da-DK" dirty="0"/>
              <a:t> on new </a:t>
            </a:r>
            <a:r>
              <a:rPr lang="da-DK" dirty="0" err="1"/>
              <a:t>statistics</a:t>
            </a:r>
            <a:r>
              <a:rPr lang="da-DK" dirty="0"/>
              <a:t>, </a:t>
            </a:r>
            <a:r>
              <a:rPr lang="da-DK" dirty="0" err="1"/>
              <a:t>targeted</a:t>
            </a:r>
            <a:r>
              <a:rPr lang="da-DK" dirty="0"/>
              <a:t> the media</a:t>
            </a:r>
          </a:p>
        </p:txBody>
      </p:sp>
    </p:spTree>
    <p:extLst>
      <p:ext uri="{BB962C8B-B14F-4D97-AF65-F5344CB8AC3E}">
        <p14:creationId xmlns:p14="http://schemas.microsoft.com/office/powerpoint/2010/main" val="28578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AFF1DD0-1ADF-42BB-934D-79CA513E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7" y="320054"/>
            <a:ext cx="6011497" cy="3784079"/>
          </a:xfrm>
          <a:prstGeom prst="rect">
            <a:avLst/>
          </a:prstGeom>
        </p:spPr>
      </p:pic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E739246-31D6-43E1-A552-E5160B1A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1" y="4293096"/>
            <a:ext cx="9515475" cy="202882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A897C80-2993-4EDB-89B3-D9942AAFA3E5}"/>
              </a:ext>
            </a:extLst>
          </p:cNvPr>
          <p:cNvSpPr txBox="1"/>
          <p:nvPr/>
        </p:nvSpPr>
        <p:spPr>
          <a:xfrm>
            <a:off x="586972" y="1427263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All </a:t>
            </a:r>
            <a:r>
              <a:rPr lang="da-DK" dirty="0" err="1"/>
              <a:t>publications</a:t>
            </a:r>
            <a:r>
              <a:rPr lang="da-DK" dirty="0"/>
              <a:t> </a:t>
            </a:r>
            <a:r>
              <a:rPr lang="da-DK" dirty="0" err="1"/>
              <a:t>refer</a:t>
            </a:r>
            <a:r>
              <a:rPr lang="da-DK" dirty="0"/>
              <a:t> to </a:t>
            </a:r>
            <a:r>
              <a:rPr lang="da-DK" dirty="0" err="1"/>
              <a:t>specific</a:t>
            </a:r>
            <a:r>
              <a:rPr lang="da-DK" dirty="0"/>
              <a:t> or relevant tabels, </a:t>
            </a:r>
            <a:r>
              <a:rPr lang="da-DK" dirty="0" err="1"/>
              <a:t>used</a:t>
            </a:r>
            <a:r>
              <a:rPr lang="da-DK" dirty="0"/>
              <a:t> in-</a:t>
            </a:r>
            <a:r>
              <a:rPr lang="da-DK" dirty="0" err="1"/>
              <a:t>text</a:t>
            </a:r>
            <a:r>
              <a:rPr lang="da-DK" dirty="0"/>
              <a:t>.</a:t>
            </a:r>
          </a:p>
          <a:p>
            <a:r>
              <a:rPr lang="da-DK" dirty="0" err="1"/>
              <a:t>Being</a:t>
            </a:r>
            <a:r>
              <a:rPr lang="da-DK" dirty="0"/>
              <a:t> online, </a:t>
            </a:r>
            <a:r>
              <a:rPr lang="da-DK" dirty="0" err="1"/>
              <a:t>they’re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a </a:t>
            </a:r>
            <a:r>
              <a:rPr lang="da-DK" dirty="0" err="1"/>
              <a:t>click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38E7390-F7D2-48B4-87BF-291A4D4C9C94}"/>
              </a:ext>
            </a:extLst>
          </p:cNvPr>
          <p:cNvSpPr/>
          <p:nvPr/>
        </p:nvSpPr>
        <p:spPr>
          <a:xfrm>
            <a:off x="5523557" y="3429000"/>
            <a:ext cx="2731095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38FEADD-ADBD-4E6D-B4C2-194C7DEE4163}"/>
              </a:ext>
            </a:extLst>
          </p:cNvPr>
          <p:cNvSpPr/>
          <p:nvPr/>
        </p:nvSpPr>
        <p:spPr>
          <a:xfrm>
            <a:off x="680285" y="5157192"/>
            <a:ext cx="4334007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3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932" y="4445000"/>
            <a:ext cx="6552727" cy="1930400"/>
          </a:xfrm>
        </p:spPr>
        <p:txBody>
          <a:bodyPr rtlCol="0"/>
          <a:lstStyle/>
          <a:p>
            <a:pPr rtl="0"/>
            <a:r>
              <a:rPr lang="da-DK" sz="4000" dirty="0">
                <a:hlinkClick r:id="rId2"/>
              </a:rPr>
              <a:t>eaa-bibliotek@eaaa.dk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7228 6040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7827" y="2564904"/>
            <a:ext cx="7488831" cy="1296987"/>
          </a:xfrm>
        </p:spPr>
        <p:txBody>
          <a:bodyPr rtlCol="0"/>
          <a:lstStyle/>
          <a:p>
            <a:pPr rtl="0"/>
            <a:r>
              <a:rPr lang="da-DK" dirty="0"/>
              <a:t>Do </a:t>
            </a:r>
            <a:r>
              <a:rPr lang="da-DK" dirty="0" err="1"/>
              <a:t>contact</a:t>
            </a:r>
            <a:r>
              <a:rPr lang="da-DK" dirty="0"/>
              <a:t> the </a:t>
            </a:r>
            <a:r>
              <a:rPr lang="da-DK" dirty="0" err="1"/>
              <a:t>library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you’re</a:t>
            </a:r>
            <a:r>
              <a:rPr lang="da-DK" dirty="0"/>
              <a:t> in </a:t>
            </a:r>
            <a:r>
              <a:rPr lang="da-DK" dirty="0" err="1"/>
              <a:t>trouble</a:t>
            </a:r>
            <a:r>
              <a:rPr lang="da-DK" dirty="0"/>
              <a:t>!</a:t>
            </a:r>
          </a:p>
        </p:txBody>
      </p:sp>
      <p:pic>
        <p:nvPicPr>
          <p:cNvPr id="6" name="Grafik 5" descr="Mail">
            <a:extLst>
              <a:ext uri="{FF2B5EF4-FFF2-40B4-BE49-F238E27FC236}">
                <a16:creationId xmlns:a16="http://schemas.microsoft.com/office/drawing/2014/main" id="{8ED94A20-5F2E-4FE9-9455-5990B450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74" y="4149080"/>
            <a:ext cx="914400" cy="914400"/>
          </a:xfrm>
          <a:prstGeom prst="rect">
            <a:avLst/>
          </a:prstGeom>
        </p:spPr>
      </p:pic>
      <p:pic>
        <p:nvPicPr>
          <p:cNvPr id="8" name="Grafik 7" descr="Smartphone">
            <a:extLst>
              <a:ext uri="{FF2B5EF4-FFF2-40B4-BE49-F238E27FC236}">
                <a16:creationId xmlns:a16="http://schemas.microsoft.com/office/drawing/2014/main" id="{DE0586E4-1A16-4B12-B853-730DF4F60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3297">
            <a:off x="877255" y="5125300"/>
            <a:ext cx="959346" cy="9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præsentation med bøger (widescreen)</Template>
  <TotalTime>0</TotalTime>
  <Words>274</Words>
  <Application>Microsoft Office PowerPoint</Application>
  <PresentationFormat>Brugerdefineret</PresentationFormat>
  <Paragraphs>19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Bøger 16x9</vt:lpstr>
      <vt:lpstr>Statistics Denmark</vt:lpstr>
      <vt:lpstr>This is a guide to the Danish page – why’s that????</vt:lpstr>
      <vt:lpstr>PowerPoint-præsentation</vt:lpstr>
      <vt:lpstr>PowerPoint-præsentation</vt:lpstr>
      <vt:lpstr>PowerPoint-præsentation</vt:lpstr>
      <vt:lpstr>PowerPoint-præsentation</vt:lpstr>
      <vt:lpstr>eaa-bibliotek@eaaa.dk  7228 6040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2020-07-09T11:31:19Z</dcterms:created>
  <dcterms:modified xsi:type="dcterms:W3CDTF">2020-08-05T08:30:23Z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