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4" r:id="rId5"/>
    <p:sldId id="276" r:id="rId6"/>
    <p:sldId id="269" r:id="rId7"/>
    <p:sldId id="277" r:id="rId8"/>
    <p:sldId id="266" r:id="rId9"/>
  </p:sldIdLst>
  <p:sldSz cx="12188825" cy="6858000"/>
  <p:notesSz cx="6858000" cy="9144000"/>
  <p:defaultTextStyle>
    <a:defPPr rtl="0">
      <a:defRPr lang="da-dk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86" d="100"/>
          <a:sy n="86" d="100"/>
        </p:scale>
        <p:origin x="422" y="5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0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2EEB852-CAF2-4B29-887B-B2C5138BC861}" type="datetime1">
              <a:rPr lang="da-DK" smtClean="0">
                <a:solidFill>
                  <a:schemeClr val="tx2"/>
                </a:solidFill>
              </a:rPr>
              <a:t>11-08-2020</a:t>
            </a:fld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da-DK">
                <a:solidFill>
                  <a:schemeClr val="tx2"/>
                </a:solidFill>
              </a:rPr>
              <a:pPr algn="r" rtl="0"/>
              <a:t>‹nr.›</a:t>
            </a:fld>
            <a:endParaRPr lang="da-D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575BCDB-CEAB-4D0E-A37C-4BF204E32E7F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17308" y="76200"/>
            <a:ext cx="10157355" cy="1397000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5A6A15-8B8F-4257-B16C-2BC0E02E0672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2CD418-4BBB-4ED8-B6AC-3CBB8B78C539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A21BD4-AE20-4B67-B545-FB4068B0E5F6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000" b="0" cap="none" baseline="0"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5384B0-6AE8-49DC-B9E0-9F99D32F2E26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137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11730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301622" y="1524000"/>
            <a:ext cx="4973041" cy="68580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97559" y="2260600"/>
            <a:ext cx="4977104" cy="39116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E30604-508A-4A73-A0AC-1E6AF84FE0B9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E335A5-27DC-4917-9A9D-A580B87EF02E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2B5A064-9609-4314-972A-44930A77D5E9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9E63-3169-4F03-9AD2-B5D6A85FB6E9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da-DK" noProof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C775A2-7631-418B-B1C0-DB85A7BB6BBC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a-DK" noProof="0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da-DK" noProof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da-DK" noProof="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da-DK" noProof="0" dirty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da-DK" noProof="0" dirty="0"/>
              <a:t>Klik for at redigere teksttypografier i master</a:t>
            </a:r>
          </a:p>
          <a:p>
            <a:pPr lvl="1" rtl="0"/>
            <a:r>
              <a:rPr lang="da-DK" noProof="0" dirty="0"/>
              <a:t>Andet niveau</a:t>
            </a:r>
          </a:p>
          <a:p>
            <a:pPr lvl="2" rtl="0"/>
            <a:r>
              <a:rPr lang="da-DK" noProof="0" dirty="0"/>
              <a:t>Tredje niveau</a:t>
            </a:r>
          </a:p>
          <a:p>
            <a:pPr lvl="3" rtl="0"/>
            <a:r>
              <a:rPr lang="da-DK" noProof="0" dirty="0"/>
              <a:t>Fjerde niveau</a:t>
            </a:r>
          </a:p>
          <a:p>
            <a:pPr lvl="4" rtl="0"/>
            <a:r>
              <a:rPr lang="da-DK" noProof="0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E0C4989-B8CF-4D48-B0B4-93E3C3269319}" type="datetime1">
              <a:rPr lang="da-DK" smtClean="0"/>
              <a:pPr/>
              <a:t>11-08-2020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eaa-bibliotek@eaaa.d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a-DK" dirty="0"/>
              <a:t>PASSPORT – find </a:t>
            </a:r>
            <a:r>
              <a:rPr lang="da-DK" dirty="0" err="1"/>
              <a:t>analysis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93812" y="-558856"/>
            <a:ext cx="10157354" cy="1397000"/>
          </a:xfrm>
        </p:spPr>
        <p:txBody>
          <a:bodyPr rtlCol="0"/>
          <a:lstStyle/>
          <a:p>
            <a:pPr rtl="0"/>
            <a:r>
              <a:rPr lang="da-DK" dirty="0"/>
              <a:t>Find </a:t>
            </a:r>
            <a:r>
              <a:rPr lang="da-DK" dirty="0" err="1"/>
              <a:t>analysis</a:t>
            </a:r>
            <a:endParaRPr lang="da-DK" dirty="0"/>
          </a:p>
        </p:txBody>
      </p:sp>
      <p:pic>
        <p:nvPicPr>
          <p:cNvPr id="8" name="Billede 7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DC06F0F-3619-4830-B2E2-55951D4DB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8" y="982259"/>
            <a:ext cx="2962688" cy="1800476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BB2E2754-C0D0-4499-9E66-48E8ACD70966}"/>
              </a:ext>
            </a:extLst>
          </p:cNvPr>
          <p:cNvSpPr txBox="1"/>
          <p:nvPr/>
        </p:nvSpPr>
        <p:spPr>
          <a:xfrm>
            <a:off x="4509815" y="991809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To </a:t>
            </a:r>
            <a:r>
              <a:rPr lang="da-DK" sz="1800" dirty="0" err="1"/>
              <a:t>get</a:t>
            </a:r>
            <a:r>
              <a:rPr lang="da-DK" sz="1800" dirty="0"/>
              <a:t> </a:t>
            </a:r>
            <a:r>
              <a:rPr lang="da-DK" sz="1800" dirty="0" err="1"/>
              <a:t>easy</a:t>
            </a:r>
            <a:r>
              <a:rPr lang="da-DK" sz="1800" dirty="0"/>
              <a:t> </a:t>
            </a:r>
            <a:r>
              <a:rPr lang="da-DK" sz="1800" dirty="0" err="1"/>
              <a:t>access</a:t>
            </a:r>
            <a:r>
              <a:rPr lang="da-DK" sz="1800" dirty="0"/>
              <a:t>, </a:t>
            </a:r>
            <a:r>
              <a:rPr lang="da-DK" sz="1800" dirty="0" err="1"/>
              <a:t>choose</a:t>
            </a:r>
            <a:r>
              <a:rPr lang="da-DK" sz="1800" dirty="0"/>
              <a:t> ”Analysis” in the </a:t>
            </a:r>
            <a:r>
              <a:rPr lang="da-DK" sz="1800" dirty="0" err="1"/>
              <a:t>search</a:t>
            </a:r>
            <a:r>
              <a:rPr lang="da-DK" sz="1800" dirty="0"/>
              <a:t> field, </a:t>
            </a:r>
            <a:r>
              <a:rPr lang="da-DK" sz="1800" dirty="0" err="1"/>
              <a:t>write</a:t>
            </a:r>
            <a:r>
              <a:rPr lang="da-DK" sz="1800" dirty="0"/>
              <a:t> </a:t>
            </a:r>
            <a:r>
              <a:rPr lang="da-DK" sz="1800" dirty="0" err="1"/>
              <a:t>your</a:t>
            </a:r>
            <a:r>
              <a:rPr lang="da-DK" sz="1800" dirty="0"/>
              <a:t> </a:t>
            </a:r>
            <a:r>
              <a:rPr lang="da-DK" sz="1800" dirty="0" err="1"/>
              <a:t>subject</a:t>
            </a:r>
            <a:r>
              <a:rPr lang="da-DK" sz="1800" dirty="0"/>
              <a:t> and </a:t>
            </a:r>
            <a:r>
              <a:rPr lang="da-DK" sz="1800" dirty="0" err="1"/>
              <a:t>your</a:t>
            </a:r>
            <a:r>
              <a:rPr lang="da-DK" sz="1800" dirty="0"/>
              <a:t> country [</a:t>
            </a:r>
            <a:r>
              <a:rPr lang="da-DK" sz="1800" dirty="0" err="1"/>
              <a:t>e.g</a:t>
            </a:r>
            <a:r>
              <a:rPr lang="da-DK" sz="1800" dirty="0"/>
              <a:t>. Wine Denmark]</a:t>
            </a:r>
            <a:br>
              <a:rPr lang="da-DK" sz="1800" dirty="0"/>
            </a:br>
            <a:endParaRPr lang="da-DK" sz="1800" dirty="0"/>
          </a:p>
          <a:p>
            <a:r>
              <a:rPr lang="da-DK" sz="1800" dirty="0" err="1"/>
              <a:t>When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click</a:t>
            </a:r>
            <a:r>
              <a:rPr lang="da-DK" sz="1800" dirty="0"/>
              <a:t> ”GO” </a:t>
            </a:r>
            <a:r>
              <a:rPr lang="da-DK" sz="1800" dirty="0" err="1"/>
              <a:t>these</a:t>
            </a:r>
            <a:r>
              <a:rPr lang="da-DK" sz="1800" dirty="0"/>
              <a:t> </a:t>
            </a:r>
            <a:r>
              <a:rPr lang="da-DK" sz="1800" dirty="0" err="1"/>
              <a:t>possibilities</a:t>
            </a:r>
            <a:r>
              <a:rPr lang="da-DK" sz="1800" dirty="0"/>
              <a:t> </a:t>
            </a:r>
            <a:r>
              <a:rPr lang="da-DK" sz="1800" dirty="0" err="1"/>
              <a:t>are</a:t>
            </a:r>
            <a:r>
              <a:rPr lang="da-DK" sz="1800" dirty="0"/>
              <a:t> </a:t>
            </a:r>
            <a:r>
              <a:rPr lang="da-DK" sz="1800" dirty="0" err="1"/>
              <a:t>shown</a:t>
            </a:r>
            <a:r>
              <a:rPr lang="da-DK" sz="1800" dirty="0"/>
              <a:t> </a:t>
            </a:r>
            <a:r>
              <a:rPr lang="da-DK" sz="1800" dirty="0" err="1"/>
              <a:t>really</a:t>
            </a:r>
            <a:r>
              <a:rPr lang="da-DK" sz="1800" dirty="0"/>
              <a:t> fast, and </a:t>
            </a:r>
            <a:r>
              <a:rPr lang="da-DK" sz="1800" dirty="0" err="1"/>
              <a:t>if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don’t</a:t>
            </a:r>
            <a:r>
              <a:rPr lang="da-DK" sz="1800" dirty="0"/>
              <a:t> </a:t>
            </a:r>
            <a:r>
              <a:rPr lang="da-DK" sz="1800" dirty="0" err="1"/>
              <a:t>choose</a:t>
            </a:r>
            <a:r>
              <a:rPr lang="da-DK" sz="1800" dirty="0"/>
              <a:t> </a:t>
            </a:r>
            <a:r>
              <a:rPr lang="da-DK" sz="1800" dirty="0" err="1"/>
              <a:t>then</a:t>
            </a:r>
            <a:r>
              <a:rPr lang="da-DK" sz="1800" dirty="0"/>
              <a:t> the screen </a:t>
            </a:r>
            <a:r>
              <a:rPr lang="da-DK" sz="1800" dirty="0" err="1"/>
              <a:t>changes</a:t>
            </a:r>
            <a:r>
              <a:rPr lang="da-DK" sz="1800" dirty="0"/>
              <a:t> (</a:t>
            </a:r>
            <a:r>
              <a:rPr lang="da-DK" sz="1800" dirty="0" err="1"/>
              <a:t>see</a:t>
            </a:r>
            <a:r>
              <a:rPr lang="da-DK" sz="1800" dirty="0"/>
              <a:t> </a:t>
            </a:r>
            <a:r>
              <a:rPr lang="da-DK" sz="1800" dirty="0" err="1"/>
              <a:t>next</a:t>
            </a:r>
            <a:r>
              <a:rPr lang="da-DK" sz="1800" dirty="0"/>
              <a:t> slide)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A1398F1E-6EAF-430B-B15C-331E7F9F4437}"/>
              </a:ext>
            </a:extLst>
          </p:cNvPr>
          <p:cNvCxnSpPr>
            <a:cxnSpLocks/>
          </p:cNvCxnSpPr>
          <p:nvPr/>
        </p:nvCxnSpPr>
        <p:spPr>
          <a:xfrm flipH="1">
            <a:off x="1629916" y="1484784"/>
            <a:ext cx="2808312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5C471B5-8AA3-4DB8-8A57-C0BFFE1E3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611"/>
            <a:ext cx="12188825" cy="37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E38F79D-E724-49C6-A8F5-C63DD8EB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544488"/>
          </a:xfrm>
        </p:spPr>
        <p:txBody>
          <a:bodyPr>
            <a:normAutofit/>
          </a:bodyPr>
          <a:lstStyle/>
          <a:p>
            <a:r>
              <a:rPr lang="da-DK" sz="1800" dirty="0" err="1"/>
              <a:t>When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have </a:t>
            </a:r>
            <a:r>
              <a:rPr lang="da-DK" sz="1800" dirty="0" err="1"/>
              <a:t>searched</a:t>
            </a:r>
            <a:r>
              <a:rPr lang="da-DK" sz="1800" dirty="0"/>
              <a:t>, </a:t>
            </a:r>
            <a:r>
              <a:rPr lang="da-DK" sz="1800" dirty="0" err="1"/>
              <a:t>you’ll</a:t>
            </a:r>
            <a:r>
              <a:rPr lang="da-DK" sz="1800" dirty="0"/>
              <a:t> </a:t>
            </a:r>
            <a:r>
              <a:rPr lang="da-DK" sz="1800" dirty="0" err="1"/>
              <a:t>get</a:t>
            </a:r>
            <a:r>
              <a:rPr lang="da-DK" sz="1800" dirty="0"/>
              <a:t> </a:t>
            </a:r>
            <a:r>
              <a:rPr lang="da-DK" sz="1800" dirty="0" err="1"/>
              <a:t>both</a:t>
            </a:r>
            <a:r>
              <a:rPr lang="da-DK" sz="1800" dirty="0"/>
              <a:t> </a:t>
            </a:r>
            <a:r>
              <a:rPr lang="da-DK" sz="1800" dirty="0" err="1"/>
              <a:t>statistics</a:t>
            </a:r>
            <a:r>
              <a:rPr lang="da-DK" sz="1800" dirty="0"/>
              <a:t> AND </a:t>
            </a:r>
            <a:r>
              <a:rPr lang="da-DK" sz="1800" dirty="0" err="1"/>
              <a:t>analysis</a:t>
            </a:r>
            <a:r>
              <a:rPr lang="da-DK" sz="1800" dirty="0"/>
              <a:t>: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9FDDEDD-4A64-4BC9-B5BA-9AC6EFB3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" y="942975"/>
            <a:ext cx="11915775" cy="4972050"/>
          </a:xfrm>
          <a:prstGeom prst="rect">
            <a:avLst/>
          </a:prstGeom>
        </p:spPr>
      </p:pic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8AD82EBE-8EA3-4D7D-A10F-89B9027ED3DE}"/>
              </a:ext>
            </a:extLst>
          </p:cNvPr>
          <p:cNvCxnSpPr>
            <a:cxnSpLocks/>
          </p:cNvCxnSpPr>
          <p:nvPr/>
        </p:nvCxnSpPr>
        <p:spPr>
          <a:xfrm flipH="1">
            <a:off x="2422004" y="620688"/>
            <a:ext cx="208823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B2301EA6-3496-4684-B100-819CC35993A5}"/>
              </a:ext>
            </a:extLst>
          </p:cNvPr>
          <p:cNvCxnSpPr>
            <a:stCxn id="4" idx="2"/>
          </p:cNvCxnSpPr>
          <p:nvPr/>
        </p:nvCxnSpPr>
        <p:spPr>
          <a:xfrm flipH="1">
            <a:off x="4798268" y="620688"/>
            <a:ext cx="139771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E2B9AAC-97AA-45E0-83F9-1740B38AF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3" y="260648"/>
            <a:ext cx="6998465" cy="3905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770FED0-121F-4D67-BCE6-A3A7374B3AA0}"/>
              </a:ext>
            </a:extLst>
          </p:cNvPr>
          <p:cNvSpPr txBox="1"/>
          <p:nvPr/>
        </p:nvSpPr>
        <p:spPr>
          <a:xfrm>
            <a:off x="7390556" y="260648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/>
              <a:t>Via the top menu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can</a:t>
            </a:r>
            <a:r>
              <a:rPr lang="da-DK" sz="1800" dirty="0"/>
              <a:t> </a:t>
            </a:r>
            <a:r>
              <a:rPr lang="da-DK" sz="1800" dirty="0" err="1"/>
              <a:t>also</a:t>
            </a:r>
            <a:r>
              <a:rPr lang="da-DK" sz="1800" dirty="0"/>
              <a:t> find </a:t>
            </a:r>
            <a:r>
              <a:rPr lang="da-DK" sz="1800" dirty="0" err="1"/>
              <a:t>analysis</a:t>
            </a:r>
            <a:r>
              <a:rPr lang="da-DK" sz="1800" dirty="0"/>
              <a:t>. </a:t>
            </a:r>
            <a:r>
              <a:rPr lang="da-DK" sz="1800" dirty="0" err="1"/>
              <a:t>Choose</a:t>
            </a:r>
            <a:r>
              <a:rPr lang="da-DK" sz="1800" dirty="0"/>
              <a:t> a </a:t>
            </a:r>
            <a:r>
              <a:rPr lang="da-DK" sz="1800" dirty="0" err="1"/>
              <a:t>category</a:t>
            </a:r>
            <a:r>
              <a:rPr lang="da-DK" sz="1800" dirty="0"/>
              <a:t> (</a:t>
            </a:r>
            <a:r>
              <a:rPr lang="da-DK" sz="1800" dirty="0" err="1"/>
              <a:t>e.g</a:t>
            </a:r>
            <a:r>
              <a:rPr lang="da-DK" sz="1800" dirty="0"/>
              <a:t>. ”Industries” and </a:t>
            </a:r>
            <a:r>
              <a:rPr lang="da-DK" sz="1800" dirty="0" err="1"/>
              <a:t>then</a:t>
            </a:r>
            <a:r>
              <a:rPr lang="da-DK" sz="1800" dirty="0"/>
              <a:t> </a:t>
            </a:r>
            <a:r>
              <a:rPr lang="da-DK" sz="1800" dirty="0" err="1"/>
              <a:t>choose</a:t>
            </a:r>
            <a:r>
              <a:rPr lang="da-DK" sz="1800" dirty="0"/>
              <a:t> a </a:t>
            </a:r>
            <a:r>
              <a:rPr lang="da-DK" sz="1800" dirty="0" err="1"/>
              <a:t>subject</a:t>
            </a:r>
            <a:r>
              <a:rPr lang="da-DK" sz="1800" dirty="0"/>
              <a:t> (</a:t>
            </a:r>
            <a:r>
              <a:rPr lang="da-DK" sz="1800" dirty="0" err="1"/>
              <a:t>e.g</a:t>
            </a:r>
            <a:r>
              <a:rPr lang="da-DK" sz="1800" dirty="0"/>
              <a:t>. ”</a:t>
            </a:r>
            <a:r>
              <a:rPr lang="da-DK" sz="1800" dirty="0" err="1"/>
              <a:t>Alchoholic</a:t>
            </a:r>
            <a:r>
              <a:rPr lang="da-DK" sz="1800" dirty="0"/>
              <a:t> drinks”)</a:t>
            </a:r>
            <a:br>
              <a:rPr lang="da-DK" sz="1800" dirty="0"/>
            </a:br>
            <a:endParaRPr lang="da-DK" sz="18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8A39DFC-989F-44B7-94F8-DDE1379C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3" y="908720"/>
            <a:ext cx="6998465" cy="576064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53DC459-8FC4-4486-A88C-1F037FC605BB}"/>
              </a:ext>
            </a:extLst>
          </p:cNvPr>
          <p:cNvSpPr txBox="1"/>
          <p:nvPr/>
        </p:nvSpPr>
        <p:spPr>
          <a:xfrm>
            <a:off x="7462564" y="2996952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/>
              <a:t>It’s</a:t>
            </a:r>
            <a:r>
              <a:rPr lang="da-DK" sz="1800" dirty="0"/>
              <a:t> not a problem to </a:t>
            </a:r>
            <a:r>
              <a:rPr lang="da-DK" sz="1800" dirty="0" err="1"/>
              <a:t>use</a:t>
            </a:r>
            <a:r>
              <a:rPr lang="da-DK" sz="1800" dirty="0"/>
              <a:t> the </a:t>
            </a:r>
            <a:r>
              <a:rPr lang="da-DK" sz="1800" dirty="0" err="1"/>
              <a:t>search</a:t>
            </a:r>
            <a:r>
              <a:rPr lang="da-DK" sz="1800" dirty="0"/>
              <a:t> field, but it is </a:t>
            </a:r>
            <a:r>
              <a:rPr lang="da-DK" sz="1800" dirty="0" err="1"/>
              <a:t>contingent</a:t>
            </a:r>
            <a:r>
              <a:rPr lang="da-DK" sz="1800" dirty="0"/>
              <a:t> upon the </a:t>
            </a:r>
            <a:r>
              <a:rPr lang="da-DK" sz="1800" dirty="0" err="1"/>
              <a:t>fact</a:t>
            </a:r>
            <a:r>
              <a:rPr lang="da-DK" sz="1800" dirty="0"/>
              <a:t> </a:t>
            </a:r>
            <a:r>
              <a:rPr lang="da-DK" sz="1800" dirty="0" err="1"/>
              <a:t>that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know</a:t>
            </a:r>
            <a:r>
              <a:rPr lang="da-DK" sz="1800" dirty="0"/>
              <a:t> the </a:t>
            </a:r>
            <a:r>
              <a:rPr lang="da-DK" sz="1800" dirty="0" err="1"/>
              <a:t>vocabulary</a:t>
            </a:r>
            <a:r>
              <a:rPr lang="da-DK" sz="1800" dirty="0"/>
              <a:t> in Passport. If not,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might</a:t>
            </a:r>
            <a:r>
              <a:rPr lang="da-DK" sz="1800" dirty="0"/>
              <a:t> </a:t>
            </a:r>
            <a:r>
              <a:rPr lang="da-DK" sz="1800" dirty="0" err="1"/>
              <a:t>get</a:t>
            </a:r>
            <a:r>
              <a:rPr lang="da-DK" sz="1800" dirty="0"/>
              <a:t> a </a:t>
            </a:r>
            <a:r>
              <a:rPr lang="da-DK" sz="1800" dirty="0" err="1"/>
              <a:t>lot</a:t>
            </a:r>
            <a:r>
              <a:rPr lang="da-DK" sz="1800" dirty="0"/>
              <a:t> of </a:t>
            </a:r>
            <a:r>
              <a:rPr lang="da-DK" sz="1800" dirty="0" err="1"/>
              <a:t>empty</a:t>
            </a:r>
            <a:r>
              <a:rPr lang="da-DK" sz="1800" dirty="0"/>
              <a:t> </a:t>
            </a:r>
            <a:r>
              <a:rPr lang="da-DK" sz="1800" dirty="0" err="1"/>
              <a:t>searches</a:t>
            </a:r>
            <a:r>
              <a:rPr lang="da-DK" sz="1800" dirty="0"/>
              <a:t>.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F107AD8-8556-4731-86CE-03EC04C48CEA}"/>
              </a:ext>
            </a:extLst>
          </p:cNvPr>
          <p:cNvSpPr txBox="1"/>
          <p:nvPr/>
        </p:nvSpPr>
        <p:spPr>
          <a:xfrm>
            <a:off x="7534572" y="5085184"/>
            <a:ext cx="437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/>
              <a:t>We</a:t>
            </a:r>
            <a:r>
              <a:rPr lang="da-DK" sz="1800" dirty="0"/>
              <a:t> </a:t>
            </a:r>
            <a:r>
              <a:rPr lang="da-DK" sz="1800" dirty="0" err="1"/>
              <a:t>recommend</a:t>
            </a:r>
            <a:r>
              <a:rPr lang="da-DK" sz="1800" dirty="0"/>
              <a:t> </a:t>
            </a:r>
            <a:r>
              <a:rPr lang="da-DK" sz="1800" dirty="0" err="1"/>
              <a:t>everyone</a:t>
            </a:r>
            <a:r>
              <a:rPr lang="da-DK" sz="1800" dirty="0"/>
              <a:t> to </a:t>
            </a:r>
            <a:r>
              <a:rPr lang="da-DK" sz="1800" dirty="0" err="1"/>
              <a:t>use</a:t>
            </a:r>
            <a:r>
              <a:rPr lang="da-DK" sz="1800" dirty="0"/>
              <a:t> ”Search </a:t>
            </a:r>
            <a:r>
              <a:rPr lang="da-DK" sz="1800" dirty="0" err="1"/>
              <a:t>full</a:t>
            </a:r>
            <a:r>
              <a:rPr lang="da-DK" sz="1800" dirty="0"/>
              <a:t> </a:t>
            </a:r>
            <a:r>
              <a:rPr lang="da-DK" sz="1800" dirty="0" err="1"/>
              <a:t>tree</a:t>
            </a:r>
            <a:r>
              <a:rPr lang="da-DK" sz="1800" dirty="0"/>
              <a:t>”, </a:t>
            </a:r>
            <a:r>
              <a:rPr lang="da-DK" sz="1800" dirty="0" err="1"/>
              <a:t>because</a:t>
            </a:r>
            <a:r>
              <a:rPr lang="da-DK" sz="1800" dirty="0"/>
              <a:t> </a:t>
            </a:r>
            <a:r>
              <a:rPr lang="da-DK" sz="1800" dirty="0" err="1"/>
              <a:t>you</a:t>
            </a:r>
            <a:r>
              <a:rPr lang="da-DK" sz="1800" dirty="0"/>
              <a:t> </a:t>
            </a:r>
            <a:r>
              <a:rPr lang="da-DK" sz="1800" dirty="0" err="1"/>
              <a:t>can</a:t>
            </a:r>
            <a:r>
              <a:rPr lang="da-DK" sz="1800" dirty="0"/>
              <a:t> </a:t>
            </a:r>
            <a:r>
              <a:rPr lang="da-DK" sz="1800" dirty="0" err="1"/>
              <a:t>see</a:t>
            </a:r>
            <a:r>
              <a:rPr lang="da-DK" sz="1800" dirty="0"/>
              <a:t> all </a:t>
            </a:r>
            <a:r>
              <a:rPr lang="da-DK" sz="1800" dirty="0" err="1"/>
              <a:t>subjects</a:t>
            </a:r>
            <a:r>
              <a:rPr lang="da-DK" sz="1800" dirty="0"/>
              <a:t> in Passport </a:t>
            </a:r>
            <a:r>
              <a:rPr lang="da-DK" sz="1800" dirty="0" err="1"/>
              <a:t>there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3168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3932" y="4445000"/>
            <a:ext cx="6552727" cy="1930400"/>
          </a:xfrm>
        </p:spPr>
        <p:txBody>
          <a:bodyPr rtlCol="0"/>
          <a:lstStyle/>
          <a:p>
            <a:pPr rtl="0"/>
            <a:r>
              <a:rPr lang="da-DK" sz="4000" dirty="0">
                <a:hlinkClick r:id="rId2"/>
              </a:rPr>
              <a:t>eaa-bibliotek@eaaa.dk</a:t>
            </a:r>
            <a:br>
              <a:rPr lang="da-DK" sz="4000" dirty="0"/>
            </a:br>
            <a:br>
              <a:rPr lang="da-DK" sz="4000" dirty="0"/>
            </a:br>
            <a:r>
              <a:rPr lang="da-DK" sz="4000" dirty="0"/>
              <a:t>7228 6040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7828" y="2564904"/>
            <a:ext cx="7008574" cy="1296987"/>
          </a:xfrm>
        </p:spPr>
        <p:txBody>
          <a:bodyPr rtlCol="0">
            <a:normAutofit/>
          </a:bodyPr>
          <a:lstStyle/>
          <a:p>
            <a:pPr rtl="0"/>
            <a:r>
              <a:rPr lang="da-DK" dirty="0"/>
              <a:t>Contact the </a:t>
            </a:r>
            <a:r>
              <a:rPr lang="da-DK" dirty="0" err="1"/>
              <a:t>library</a:t>
            </a:r>
            <a:r>
              <a:rPr lang="da-DK" dirty="0"/>
              <a:t>,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</a:t>
            </a:r>
            <a:r>
              <a:rPr lang="da-DK" dirty="0" err="1"/>
              <a:t>trouble</a:t>
            </a:r>
            <a:r>
              <a:rPr lang="da-DK" dirty="0"/>
              <a:t> (</a:t>
            </a:r>
            <a:r>
              <a:rPr lang="da-DK"/>
              <a:t>Passport wise ;-) </a:t>
            </a:r>
            <a:endParaRPr lang="da-DK" dirty="0"/>
          </a:p>
        </p:txBody>
      </p:sp>
      <p:pic>
        <p:nvPicPr>
          <p:cNvPr id="6" name="Grafik 5" descr="Mail">
            <a:extLst>
              <a:ext uri="{FF2B5EF4-FFF2-40B4-BE49-F238E27FC236}">
                <a16:creationId xmlns:a16="http://schemas.microsoft.com/office/drawing/2014/main" id="{8ED94A20-5F2E-4FE9-9455-5990B4509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774" y="4149080"/>
            <a:ext cx="914400" cy="914400"/>
          </a:xfrm>
          <a:prstGeom prst="rect">
            <a:avLst/>
          </a:prstGeom>
        </p:spPr>
      </p:pic>
      <p:pic>
        <p:nvPicPr>
          <p:cNvPr id="8" name="Grafik 7" descr="Smartphone">
            <a:extLst>
              <a:ext uri="{FF2B5EF4-FFF2-40B4-BE49-F238E27FC236}">
                <a16:creationId xmlns:a16="http://schemas.microsoft.com/office/drawing/2014/main" id="{DE0586E4-1A16-4B12-B853-730DF4F60C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83297">
            <a:off x="877255" y="5125300"/>
            <a:ext cx="959346" cy="9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øger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4_TF02787940_TF02787940" id="{79B4E4A3-3B36-4A7A-827E-956A8E84F695}" vid="{34467C00-9A15-4655-B272-AF0EC0E970B8}"/>
    </a:ext>
  </a:extLst>
</a:theme>
</file>

<file path=ppt/theme/theme2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873beb7-5857-4685-be1f-d57550cc96c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 præsentation med bøger (widescreen)</Template>
  <TotalTime>0</TotalTime>
  <Words>189</Words>
  <Application>Microsoft Office PowerPoint</Application>
  <PresentationFormat>Brugerdefineret</PresentationFormat>
  <Paragraphs>10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Bøger 16x9</vt:lpstr>
      <vt:lpstr>PASSPORT – find analysis </vt:lpstr>
      <vt:lpstr>Find analysis</vt:lpstr>
      <vt:lpstr>When you have searched, you’ll get both statistics AND analysis:</vt:lpstr>
      <vt:lpstr>PowerPoint-præsentation</vt:lpstr>
      <vt:lpstr>eaa-bibliotek@eaaa.dk  7228 6040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2020-07-06T11:23:55Z</dcterms:created>
  <dcterms:modified xsi:type="dcterms:W3CDTF">2020-08-11T09:03:54Z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